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-11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6853E7-399C-4DF2-A39C-245F9A8DAEA9}" type="doc">
      <dgm:prSet loTypeId="urn:microsoft.com/office/officeart/2005/8/layout/orgChart1" loCatId="hierarchy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A75A2166-3FF1-4BFF-82F9-3D78C49D2E16}">
      <dgm:prSet phldrT="[Text]" custT="1"/>
      <dgm:spPr/>
      <dgm:t>
        <a:bodyPr/>
        <a:lstStyle/>
        <a:p>
          <a:r>
            <a:rPr lang="en-US" sz="2400" dirty="0"/>
            <a:t>National Guideline</a:t>
          </a:r>
        </a:p>
        <a:p>
          <a:r>
            <a:rPr lang="en-US" sz="2000" dirty="0"/>
            <a:t>Common minimum requirements to ANY surveys</a:t>
          </a:r>
        </a:p>
        <a:p>
          <a:r>
            <a:rPr lang="en-US" sz="1800" dirty="0"/>
            <a:t>To facilitate National accessibility and interoperability </a:t>
          </a:r>
        </a:p>
      </dgm:t>
    </dgm:pt>
    <dgm:pt modelId="{F848D010-6A62-40E5-95FA-BF503936D460}" type="parTrans" cxnId="{8ADEF2B6-5B99-4C35-A50B-5901848B40FA}">
      <dgm:prSet/>
      <dgm:spPr/>
      <dgm:t>
        <a:bodyPr/>
        <a:lstStyle/>
        <a:p>
          <a:endParaRPr lang="en-US"/>
        </a:p>
      </dgm:t>
    </dgm:pt>
    <dgm:pt modelId="{1B8CE74C-CBAA-43B0-94C7-C9035C5F746C}" type="sibTrans" cxnId="{8ADEF2B6-5B99-4C35-A50B-5901848B40FA}">
      <dgm:prSet/>
      <dgm:spPr/>
      <dgm:t>
        <a:bodyPr/>
        <a:lstStyle/>
        <a:p>
          <a:endParaRPr lang="en-US"/>
        </a:p>
      </dgm:t>
    </dgm:pt>
    <dgm:pt modelId="{C50572A9-565A-4CE2-AC19-7C111B530275}">
      <dgm:prSet phldrT="[Text]" custT="1"/>
      <dgm:spPr/>
      <dgm:t>
        <a:bodyPr/>
        <a:lstStyle/>
        <a:p>
          <a:r>
            <a:rPr lang="en-US" sz="2400" b="1" dirty="0"/>
            <a:t>NESP</a:t>
          </a:r>
        </a:p>
        <a:p>
          <a:r>
            <a:rPr lang="en-US" sz="1800" dirty="0"/>
            <a:t>Specifications for mapping marine reserve (baseline or monitoring)</a:t>
          </a:r>
        </a:p>
      </dgm:t>
    </dgm:pt>
    <dgm:pt modelId="{AE9ACAB2-9727-4826-AE28-F6D9A00B3C33}" type="parTrans" cxnId="{7CD181AD-0EA9-4284-9508-FCD9A1D6A645}">
      <dgm:prSet/>
      <dgm:spPr/>
      <dgm:t>
        <a:bodyPr/>
        <a:lstStyle/>
        <a:p>
          <a:endParaRPr lang="en-US"/>
        </a:p>
      </dgm:t>
    </dgm:pt>
    <dgm:pt modelId="{ED269CF3-33F5-43DA-88F5-46C96BE35F0D}" type="sibTrans" cxnId="{7CD181AD-0EA9-4284-9508-FCD9A1D6A645}">
      <dgm:prSet/>
      <dgm:spPr/>
      <dgm:t>
        <a:bodyPr/>
        <a:lstStyle/>
        <a:p>
          <a:endParaRPr lang="en-US"/>
        </a:p>
      </dgm:t>
    </dgm:pt>
    <dgm:pt modelId="{D558EC65-1E83-4466-8CA1-19227D4A5C9C}">
      <dgm:prSet phldrT="[Text]" custT="1"/>
      <dgm:spPr/>
      <dgm:t>
        <a:bodyPr/>
        <a:lstStyle/>
        <a:p>
          <a:r>
            <a:rPr lang="en-US" sz="2400" b="1" dirty="0"/>
            <a:t>Charting</a:t>
          </a:r>
        </a:p>
        <a:p>
          <a:r>
            <a:rPr lang="en-US" sz="1800" dirty="0"/>
            <a:t>Specifications to map for charting</a:t>
          </a:r>
        </a:p>
      </dgm:t>
    </dgm:pt>
    <dgm:pt modelId="{EC822BA7-634C-4495-B662-71CFC1FFB00C}" type="parTrans" cxnId="{94EBDDFD-7FA0-40B2-813C-5BD22BA68A74}">
      <dgm:prSet/>
      <dgm:spPr/>
      <dgm:t>
        <a:bodyPr/>
        <a:lstStyle/>
        <a:p>
          <a:endParaRPr lang="en-US"/>
        </a:p>
      </dgm:t>
    </dgm:pt>
    <dgm:pt modelId="{EBCBC6A3-717F-4AD1-8F98-4386D8464C7B}" type="sibTrans" cxnId="{94EBDDFD-7FA0-40B2-813C-5BD22BA68A74}">
      <dgm:prSet/>
      <dgm:spPr/>
      <dgm:t>
        <a:bodyPr/>
        <a:lstStyle/>
        <a:p>
          <a:endParaRPr lang="en-US"/>
        </a:p>
      </dgm:t>
    </dgm:pt>
    <dgm:pt modelId="{83CD28A9-E08E-4045-8AA1-4E88B92A3E7B}">
      <dgm:prSet phldrT="[Text]" custT="1"/>
      <dgm:spPr/>
      <dgm:t>
        <a:bodyPr/>
        <a:lstStyle/>
        <a:p>
          <a:r>
            <a:rPr lang="en-US" sz="2400" b="1" dirty="0"/>
            <a:t>Infrastructures</a:t>
          </a:r>
          <a:endParaRPr lang="en-US" sz="2400" b="0" dirty="0"/>
        </a:p>
        <a:p>
          <a:r>
            <a:rPr lang="en-US" sz="1800" b="0" dirty="0"/>
            <a:t>Specifications to build or monitor infrastructures</a:t>
          </a:r>
          <a:endParaRPr lang="en-US" sz="1800" b="1" dirty="0"/>
        </a:p>
      </dgm:t>
    </dgm:pt>
    <dgm:pt modelId="{5237B356-0B19-440E-B87B-9EFC450FF3C1}" type="parTrans" cxnId="{EAB5BBE7-2E41-48C6-B0E5-C23ADE6145CD}">
      <dgm:prSet/>
      <dgm:spPr/>
      <dgm:t>
        <a:bodyPr/>
        <a:lstStyle/>
        <a:p>
          <a:endParaRPr lang="en-US"/>
        </a:p>
      </dgm:t>
    </dgm:pt>
    <dgm:pt modelId="{DE578FC3-5256-4E8C-8B08-144CAF8B04B5}" type="sibTrans" cxnId="{EAB5BBE7-2E41-48C6-B0E5-C23ADE6145CD}">
      <dgm:prSet/>
      <dgm:spPr/>
      <dgm:t>
        <a:bodyPr/>
        <a:lstStyle/>
        <a:p>
          <a:endParaRPr lang="en-US"/>
        </a:p>
      </dgm:t>
    </dgm:pt>
    <dgm:pt modelId="{C6B39A83-4A5C-4E59-BEE5-A5B78594AFFA}" type="pres">
      <dgm:prSet presAssocID="{A26853E7-399C-4DF2-A39C-245F9A8DAEA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D70263F5-EF04-4123-99D2-E0A45D6B486F}" type="pres">
      <dgm:prSet presAssocID="{A75A2166-3FF1-4BFF-82F9-3D78C49D2E16}" presName="hierRoot1" presStyleCnt="0">
        <dgm:presLayoutVars>
          <dgm:hierBranch val="init"/>
        </dgm:presLayoutVars>
      </dgm:prSet>
      <dgm:spPr/>
    </dgm:pt>
    <dgm:pt modelId="{01F9644F-1724-48AF-A499-7C349198D32D}" type="pres">
      <dgm:prSet presAssocID="{A75A2166-3FF1-4BFF-82F9-3D78C49D2E16}" presName="rootComposite1" presStyleCnt="0"/>
      <dgm:spPr/>
    </dgm:pt>
    <dgm:pt modelId="{6D330081-CC20-4357-84C6-82D4879DA9A8}" type="pres">
      <dgm:prSet presAssocID="{A75A2166-3FF1-4BFF-82F9-3D78C49D2E16}" presName="rootText1" presStyleLbl="node0" presStyleIdx="0" presStyleCnt="1" custScaleX="184598" custLinFactNeighborY="-204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E810023-FE62-441D-9E82-332B6B9E4EE2}" type="pres">
      <dgm:prSet presAssocID="{A75A2166-3FF1-4BFF-82F9-3D78C49D2E16}" presName="rootConnector1" presStyleLbl="node1" presStyleIdx="0" presStyleCnt="0"/>
      <dgm:spPr/>
      <dgm:t>
        <a:bodyPr/>
        <a:lstStyle/>
        <a:p>
          <a:endParaRPr lang="en-AU"/>
        </a:p>
      </dgm:t>
    </dgm:pt>
    <dgm:pt modelId="{0BA32F74-469A-41C9-BF61-9510C5985F51}" type="pres">
      <dgm:prSet presAssocID="{A75A2166-3FF1-4BFF-82F9-3D78C49D2E16}" presName="hierChild2" presStyleCnt="0"/>
      <dgm:spPr/>
    </dgm:pt>
    <dgm:pt modelId="{7F99EA93-5B79-44A9-972E-DB43CD134BDE}" type="pres">
      <dgm:prSet presAssocID="{AE9ACAB2-9727-4826-AE28-F6D9A00B3C33}" presName="Name37" presStyleLbl="parChTrans1D2" presStyleIdx="0" presStyleCnt="3"/>
      <dgm:spPr/>
      <dgm:t>
        <a:bodyPr/>
        <a:lstStyle/>
        <a:p>
          <a:endParaRPr lang="en-AU"/>
        </a:p>
      </dgm:t>
    </dgm:pt>
    <dgm:pt modelId="{891DD052-2558-44D4-AE44-CE5E28A8BAC1}" type="pres">
      <dgm:prSet presAssocID="{C50572A9-565A-4CE2-AC19-7C111B530275}" presName="hierRoot2" presStyleCnt="0">
        <dgm:presLayoutVars>
          <dgm:hierBranch val="init"/>
        </dgm:presLayoutVars>
      </dgm:prSet>
      <dgm:spPr/>
    </dgm:pt>
    <dgm:pt modelId="{132C9D90-EF41-4B36-97D0-936A2536D7AA}" type="pres">
      <dgm:prSet presAssocID="{C50572A9-565A-4CE2-AC19-7C111B530275}" presName="rootComposite" presStyleCnt="0"/>
      <dgm:spPr/>
    </dgm:pt>
    <dgm:pt modelId="{044F3383-6213-41C9-84A3-BFD54B66C8BF}" type="pres">
      <dgm:prSet presAssocID="{C50572A9-565A-4CE2-AC19-7C111B53027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4880B78C-EEFF-4226-A7F3-EDDF8D695A9C}" type="pres">
      <dgm:prSet presAssocID="{C50572A9-565A-4CE2-AC19-7C111B530275}" presName="rootConnector" presStyleLbl="node2" presStyleIdx="0" presStyleCnt="3"/>
      <dgm:spPr/>
      <dgm:t>
        <a:bodyPr/>
        <a:lstStyle/>
        <a:p>
          <a:endParaRPr lang="en-AU"/>
        </a:p>
      </dgm:t>
    </dgm:pt>
    <dgm:pt modelId="{C0BE3180-26D6-4688-8240-585B539A1379}" type="pres">
      <dgm:prSet presAssocID="{C50572A9-565A-4CE2-AC19-7C111B530275}" presName="hierChild4" presStyleCnt="0"/>
      <dgm:spPr/>
    </dgm:pt>
    <dgm:pt modelId="{5F4BD2E1-1440-42AE-9661-074C2B84F432}" type="pres">
      <dgm:prSet presAssocID="{C50572A9-565A-4CE2-AC19-7C111B530275}" presName="hierChild5" presStyleCnt="0"/>
      <dgm:spPr/>
    </dgm:pt>
    <dgm:pt modelId="{DB65F24A-9CC7-467F-BA59-4EE35FB2F94D}" type="pres">
      <dgm:prSet presAssocID="{EC822BA7-634C-4495-B662-71CFC1FFB00C}" presName="Name37" presStyleLbl="parChTrans1D2" presStyleIdx="1" presStyleCnt="3"/>
      <dgm:spPr/>
      <dgm:t>
        <a:bodyPr/>
        <a:lstStyle/>
        <a:p>
          <a:endParaRPr lang="en-AU"/>
        </a:p>
      </dgm:t>
    </dgm:pt>
    <dgm:pt modelId="{66EB3598-E626-4730-BCF1-91AC43504C5C}" type="pres">
      <dgm:prSet presAssocID="{D558EC65-1E83-4466-8CA1-19227D4A5C9C}" presName="hierRoot2" presStyleCnt="0">
        <dgm:presLayoutVars>
          <dgm:hierBranch val="init"/>
        </dgm:presLayoutVars>
      </dgm:prSet>
      <dgm:spPr/>
    </dgm:pt>
    <dgm:pt modelId="{DBF736AC-B015-4B27-ADF5-03304104716A}" type="pres">
      <dgm:prSet presAssocID="{D558EC65-1E83-4466-8CA1-19227D4A5C9C}" presName="rootComposite" presStyleCnt="0"/>
      <dgm:spPr/>
    </dgm:pt>
    <dgm:pt modelId="{3C8DEC34-FC43-4111-B400-3A675A49CAD2}" type="pres">
      <dgm:prSet presAssocID="{D558EC65-1E83-4466-8CA1-19227D4A5C9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45A9AF2-7D58-4053-90AB-7277576BFD63}" type="pres">
      <dgm:prSet presAssocID="{D558EC65-1E83-4466-8CA1-19227D4A5C9C}" presName="rootConnector" presStyleLbl="node2" presStyleIdx="1" presStyleCnt="3"/>
      <dgm:spPr/>
      <dgm:t>
        <a:bodyPr/>
        <a:lstStyle/>
        <a:p>
          <a:endParaRPr lang="en-AU"/>
        </a:p>
      </dgm:t>
    </dgm:pt>
    <dgm:pt modelId="{7B550E06-009A-42DC-87A9-7C6A354B00F8}" type="pres">
      <dgm:prSet presAssocID="{D558EC65-1E83-4466-8CA1-19227D4A5C9C}" presName="hierChild4" presStyleCnt="0"/>
      <dgm:spPr/>
    </dgm:pt>
    <dgm:pt modelId="{C9373CE6-49B9-4146-8006-0B9548C6E60E}" type="pres">
      <dgm:prSet presAssocID="{D558EC65-1E83-4466-8CA1-19227D4A5C9C}" presName="hierChild5" presStyleCnt="0"/>
      <dgm:spPr/>
    </dgm:pt>
    <dgm:pt modelId="{1E710BC7-ECF6-4D27-A899-D2BC6CEC2F33}" type="pres">
      <dgm:prSet presAssocID="{5237B356-0B19-440E-B87B-9EFC450FF3C1}" presName="Name37" presStyleLbl="parChTrans1D2" presStyleIdx="2" presStyleCnt="3"/>
      <dgm:spPr/>
      <dgm:t>
        <a:bodyPr/>
        <a:lstStyle/>
        <a:p>
          <a:endParaRPr lang="en-AU"/>
        </a:p>
      </dgm:t>
    </dgm:pt>
    <dgm:pt modelId="{9BB6715B-9590-45AC-B4F5-1E3FEFF2D7E6}" type="pres">
      <dgm:prSet presAssocID="{83CD28A9-E08E-4045-8AA1-4E88B92A3E7B}" presName="hierRoot2" presStyleCnt="0">
        <dgm:presLayoutVars>
          <dgm:hierBranch val="init"/>
        </dgm:presLayoutVars>
      </dgm:prSet>
      <dgm:spPr/>
    </dgm:pt>
    <dgm:pt modelId="{92F72246-E108-4873-8C11-FB4050AB70BC}" type="pres">
      <dgm:prSet presAssocID="{83CD28A9-E08E-4045-8AA1-4E88B92A3E7B}" presName="rootComposite" presStyleCnt="0"/>
      <dgm:spPr/>
    </dgm:pt>
    <dgm:pt modelId="{4A4840E4-19F6-4552-955A-1BE278C8A23F}" type="pres">
      <dgm:prSet presAssocID="{83CD28A9-E08E-4045-8AA1-4E88B92A3E7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ECD2F08-7C9A-4308-B129-1091287E8E45}" type="pres">
      <dgm:prSet presAssocID="{83CD28A9-E08E-4045-8AA1-4E88B92A3E7B}" presName="rootConnector" presStyleLbl="node2" presStyleIdx="2" presStyleCnt="3"/>
      <dgm:spPr/>
      <dgm:t>
        <a:bodyPr/>
        <a:lstStyle/>
        <a:p>
          <a:endParaRPr lang="en-AU"/>
        </a:p>
      </dgm:t>
    </dgm:pt>
    <dgm:pt modelId="{C2063EDC-A5A6-4C72-8013-9773A1CE376D}" type="pres">
      <dgm:prSet presAssocID="{83CD28A9-E08E-4045-8AA1-4E88B92A3E7B}" presName="hierChild4" presStyleCnt="0"/>
      <dgm:spPr/>
    </dgm:pt>
    <dgm:pt modelId="{36109F0C-CE3E-47EA-B384-540F7325E631}" type="pres">
      <dgm:prSet presAssocID="{83CD28A9-E08E-4045-8AA1-4E88B92A3E7B}" presName="hierChild5" presStyleCnt="0"/>
      <dgm:spPr/>
    </dgm:pt>
    <dgm:pt modelId="{C0F6CE68-8F69-40EB-87B0-8990AB5E7F06}" type="pres">
      <dgm:prSet presAssocID="{A75A2166-3FF1-4BFF-82F9-3D78C49D2E16}" presName="hierChild3" presStyleCnt="0"/>
      <dgm:spPr/>
    </dgm:pt>
  </dgm:ptLst>
  <dgm:cxnLst>
    <dgm:cxn modelId="{C837C8E3-49CC-410C-A784-0FB52DAB5533}" type="presOf" srcId="{AE9ACAB2-9727-4826-AE28-F6D9A00B3C33}" destId="{7F99EA93-5B79-44A9-972E-DB43CD134BDE}" srcOrd="0" destOrd="0" presId="urn:microsoft.com/office/officeart/2005/8/layout/orgChart1"/>
    <dgm:cxn modelId="{A320ADC4-D1C5-4027-9204-66654F57C2F8}" type="presOf" srcId="{D558EC65-1E83-4466-8CA1-19227D4A5C9C}" destId="{845A9AF2-7D58-4053-90AB-7277576BFD63}" srcOrd="1" destOrd="0" presId="urn:microsoft.com/office/officeart/2005/8/layout/orgChart1"/>
    <dgm:cxn modelId="{A247ADD7-739C-4405-98D5-28811E44E576}" type="presOf" srcId="{83CD28A9-E08E-4045-8AA1-4E88B92A3E7B}" destId="{4A4840E4-19F6-4552-955A-1BE278C8A23F}" srcOrd="0" destOrd="0" presId="urn:microsoft.com/office/officeart/2005/8/layout/orgChart1"/>
    <dgm:cxn modelId="{94EBDDFD-7FA0-40B2-813C-5BD22BA68A74}" srcId="{A75A2166-3FF1-4BFF-82F9-3D78C49D2E16}" destId="{D558EC65-1E83-4466-8CA1-19227D4A5C9C}" srcOrd="1" destOrd="0" parTransId="{EC822BA7-634C-4495-B662-71CFC1FFB00C}" sibTransId="{EBCBC6A3-717F-4AD1-8F98-4386D8464C7B}"/>
    <dgm:cxn modelId="{8ADEF2B6-5B99-4C35-A50B-5901848B40FA}" srcId="{A26853E7-399C-4DF2-A39C-245F9A8DAEA9}" destId="{A75A2166-3FF1-4BFF-82F9-3D78C49D2E16}" srcOrd="0" destOrd="0" parTransId="{F848D010-6A62-40E5-95FA-BF503936D460}" sibTransId="{1B8CE74C-CBAA-43B0-94C7-C9035C5F746C}"/>
    <dgm:cxn modelId="{A83413A5-A1A8-47AE-84A5-DB44533E74B9}" type="presOf" srcId="{EC822BA7-634C-4495-B662-71CFC1FFB00C}" destId="{DB65F24A-9CC7-467F-BA59-4EE35FB2F94D}" srcOrd="0" destOrd="0" presId="urn:microsoft.com/office/officeart/2005/8/layout/orgChart1"/>
    <dgm:cxn modelId="{EAB5BBE7-2E41-48C6-B0E5-C23ADE6145CD}" srcId="{A75A2166-3FF1-4BFF-82F9-3D78C49D2E16}" destId="{83CD28A9-E08E-4045-8AA1-4E88B92A3E7B}" srcOrd="2" destOrd="0" parTransId="{5237B356-0B19-440E-B87B-9EFC450FF3C1}" sibTransId="{DE578FC3-5256-4E8C-8B08-144CAF8B04B5}"/>
    <dgm:cxn modelId="{1C5E8BEB-B203-4C0B-BD85-04EAF1425309}" type="presOf" srcId="{C50572A9-565A-4CE2-AC19-7C111B530275}" destId="{044F3383-6213-41C9-84A3-BFD54B66C8BF}" srcOrd="0" destOrd="0" presId="urn:microsoft.com/office/officeart/2005/8/layout/orgChart1"/>
    <dgm:cxn modelId="{44F6164D-69FB-4975-B695-EF12D4318902}" type="presOf" srcId="{A75A2166-3FF1-4BFF-82F9-3D78C49D2E16}" destId="{6D330081-CC20-4357-84C6-82D4879DA9A8}" srcOrd="0" destOrd="0" presId="urn:microsoft.com/office/officeart/2005/8/layout/orgChart1"/>
    <dgm:cxn modelId="{FA32ED6B-138E-4804-A39B-A0C0474813E2}" type="presOf" srcId="{D558EC65-1E83-4466-8CA1-19227D4A5C9C}" destId="{3C8DEC34-FC43-4111-B400-3A675A49CAD2}" srcOrd="0" destOrd="0" presId="urn:microsoft.com/office/officeart/2005/8/layout/orgChart1"/>
    <dgm:cxn modelId="{C53AC387-413D-4DDD-9071-2926337E3AC3}" type="presOf" srcId="{83CD28A9-E08E-4045-8AA1-4E88B92A3E7B}" destId="{FECD2F08-7C9A-4308-B129-1091287E8E45}" srcOrd="1" destOrd="0" presId="urn:microsoft.com/office/officeart/2005/8/layout/orgChart1"/>
    <dgm:cxn modelId="{A839A1A8-F067-4392-B755-9E6B108907FC}" type="presOf" srcId="{A26853E7-399C-4DF2-A39C-245F9A8DAEA9}" destId="{C6B39A83-4A5C-4E59-BEE5-A5B78594AFFA}" srcOrd="0" destOrd="0" presId="urn:microsoft.com/office/officeart/2005/8/layout/orgChart1"/>
    <dgm:cxn modelId="{A92F8C34-B328-41D1-8A03-00737B1FF648}" type="presOf" srcId="{5237B356-0B19-440E-B87B-9EFC450FF3C1}" destId="{1E710BC7-ECF6-4D27-A899-D2BC6CEC2F33}" srcOrd="0" destOrd="0" presId="urn:microsoft.com/office/officeart/2005/8/layout/orgChart1"/>
    <dgm:cxn modelId="{7CD181AD-0EA9-4284-9508-FCD9A1D6A645}" srcId="{A75A2166-3FF1-4BFF-82F9-3D78C49D2E16}" destId="{C50572A9-565A-4CE2-AC19-7C111B530275}" srcOrd="0" destOrd="0" parTransId="{AE9ACAB2-9727-4826-AE28-F6D9A00B3C33}" sibTransId="{ED269CF3-33F5-43DA-88F5-46C96BE35F0D}"/>
    <dgm:cxn modelId="{D991D794-E80B-4F0D-822B-8E0A83625515}" type="presOf" srcId="{C50572A9-565A-4CE2-AC19-7C111B530275}" destId="{4880B78C-EEFF-4226-A7F3-EDDF8D695A9C}" srcOrd="1" destOrd="0" presId="urn:microsoft.com/office/officeart/2005/8/layout/orgChart1"/>
    <dgm:cxn modelId="{AE89F3B9-B2AE-4427-913D-9F32268C7428}" type="presOf" srcId="{A75A2166-3FF1-4BFF-82F9-3D78C49D2E16}" destId="{1E810023-FE62-441D-9E82-332B6B9E4EE2}" srcOrd="1" destOrd="0" presId="urn:microsoft.com/office/officeart/2005/8/layout/orgChart1"/>
    <dgm:cxn modelId="{63769D12-F176-4A82-B7E0-2A39CDE21504}" type="presParOf" srcId="{C6B39A83-4A5C-4E59-BEE5-A5B78594AFFA}" destId="{D70263F5-EF04-4123-99D2-E0A45D6B486F}" srcOrd="0" destOrd="0" presId="urn:microsoft.com/office/officeart/2005/8/layout/orgChart1"/>
    <dgm:cxn modelId="{D07906CC-3953-4807-B9BD-E1B6F4C59878}" type="presParOf" srcId="{D70263F5-EF04-4123-99D2-E0A45D6B486F}" destId="{01F9644F-1724-48AF-A499-7C349198D32D}" srcOrd="0" destOrd="0" presId="urn:microsoft.com/office/officeart/2005/8/layout/orgChart1"/>
    <dgm:cxn modelId="{38CA8EC4-8A41-43BC-B41D-427FAD8FD10F}" type="presParOf" srcId="{01F9644F-1724-48AF-A499-7C349198D32D}" destId="{6D330081-CC20-4357-84C6-82D4879DA9A8}" srcOrd="0" destOrd="0" presId="urn:microsoft.com/office/officeart/2005/8/layout/orgChart1"/>
    <dgm:cxn modelId="{A21A52BF-5115-47A0-B37F-5830D19A7D66}" type="presParOf" srcId="{01F9644F-1724-48AF-A499-7C349198D32D}" destId="{1E810023-FE62-441D-9E82-332B6B9E4EE2}" srcOrd="1" destOrd="0" presId="urn:microsoft.com/office/officeart/2005/8/layout/orgChart1"/>
    <dgm:cxn modelId="{CC70B48E-DDE9-43C9-8EAA-A7F6407E5074}" type="presParOf" srcId="{D70263F5-EF04-4123-99D2-E0A45D6B486F}" destId="{0BA32F74-469A-41C9-BF61-9510C5985F51}" srcOrd="1" destOrd="0" presId="urn:microsoft.com/office/officeart/2005/8/layout/orgChart1"/>
    <dgm:cxn modelId="{FFC359C2-7E80-4A4E-8435-EC41F5630BE6}" type="presParOf" srcId="{0BA32F74-469A-41C9-BF61-9510C5985F51}" destId="{7F99EA93-5B79-44A9-972E-DB43CD134BDE}" srcOrd="0" destOrd="0" presId="urn:microsoft.com/office/officeart/2005/8/layout/orgChart1"/>
    <dgm:cxn modelId="{80F53494-3FC8-4C57-AFFC-6FD6AFCFCC21}" type="presParOf" srcId="{0BA32F74-469A-41C9-BF61-9510C5985F51}" destId="{891DD052-2558-44D4-AE44-CE5E28A8BAC1}" srcOrd="1" destOrd="0" presId="urn:microsoft.com/office/officeart/2005/8/layout/orgChart1"/>
    <dgm:cxn modelId="{B8F66CB8-0F23-4021-BA59-B76DA04F5958}" type="presParOf" srcId="{891DD052-2558-44D4-AE44-CE5E28A8BAC1}" destId="{132C9D90-EF41-4B36-97D0-936A2536D7AA}" srcOrd="0" destOrd="0" presId="urn:microsoft.com/office/officeart/2005/8/layout/orgChart1"/>
    <dgm:cxn modelId="{214635F3-D5D1-40AB-B391-8EEF2DCF23EA}" type="presParOf" srcId="{132C9D90-EF41-4B36-97D0-936A2536D7AA}" destId="{044F3383-6213-41C9-84A3-BFD54B66C8BF}" srcOrd="0" destOrd="0" presId="urn:microsoft.com/office/officeart/2005/8/layout/orgChart1"/>
    <dgm:cxn modelId="{27621520-CBF7-4B4D-AABE-5C2955B299F5}" type="presParOf" srcId="{132C9D90-EF41-4B36-97D0-936A2536D7AA}" destId="{4880B78C-EEFF-4226-A7F3-EDDF8D695A9C}" srcOrd="1" destOrd="0" presId="urn:microsoft.com/office/officeart/2005/8/layout/orgChart1"/>
    <dgm:cxn modelId="{57E1ECC1-B382-4CAE-B6DE-47DED919BD74}" type="presParOf" srcId="{891DD052-2558-44D4-AE44-CE5E28A8BAC1}" destId="{C0BE3180-26D6-4688-8240-585B539A1379}" srcOrd="1" destOrd="0" presId="urn:microsoft.com/office/officeart/2005/8/layout/orgChart1"/>
    <dgm:cxn modelId="{024B68CC-2CA0-4529-A774-FC8E3E3C45FD}" type="presParOf" srcId="{891DD052-2558-44D4-AE44-CE5E28A8BAC1}" destId="{5F4BD2E1-1440-42AE-9661-074C2B84F432}" srcOrd="2" destOrd="0" presId="urn:microsoft.com/office/officeart/2005/8/layout/orgChart1"/>
    <dgm:cxn modelId="{7F979363-2F1A-46B9-BFA1-D7DD9E3BA32B}" type="presParOf" srcId="{0BA32F74-469A-41C9-BF61-9510C5985F51}" destId="{DB65F24A-9CC7-467F-BA59-4EE35FB2F94D}" srcOrd="2" destOrd="0" presId="urn:microsoft.com/office/officeart/2005/8/layout/orgChart1"/>
    <dgm:cxn modelId="{30105A26-CB14-45DB-BD27-DECDCB64994B}" type="presParOf" srcId="{0BA32F74-469A-41C9-BF61-9510C5985F51}" destId="{66EB3598-E626-4730-BCF1-91AC43504C5C}" srcOrd="3" destOrd="0" presId="urn:microsoft.com/office/officeart/2005/8/layout/orgChart1"/>
    <dgm:cxn modelId="{877B65B2-C973-4B84-B108-F007FB712EAF}" type="presParOf" srcId="{66EB3598-E626-4730-BCF1-91AC43504C5C}" destId="{DBF736AC-B015-4B27-ADF5-03304104716A}" srcOrd="0" destOrd="0" presId="urn:microsoft.com/office/officeart/2005/8/layout/orgChart1"/>
    <dgm:cxn modelId="{8A6B8ABC-4DC4-4B3D-BB94-22511AB6828A}" type="presParOf" srcId="{DBF736AC-B015-4B27-ADF5-03304104716A}" destId="{3C8DEC34-FC43-4111-B400-3A675A49CAD2}" srcOrd="0" destOrd="0" presId="urn:microsoft.com/office/officeart/2005/8/layout/orgChart1"/>
    <dgm:cxn modelId="{14FACC19-9043-48C7-829A-7B2551C47FD7}" type="presParOf" srcId="{DBF736AC-B015-4B27-ADF5-03304104716A}" destId="{845A9AF2-7D58-4053-90AB-7277576BFD63}" srcOrd="1" destOrd="0" presId="urn:microsoft.com/office/officeart/2005/8/layout/orgChart1"/>
    <dgm:cxn modelId="{E8E87F4C-A499-468E-9272-683EE5683C41}" type="presParOf" srcId="{66EB3598-E626-4730-BCF1-91AC43504C5C}" destId="{7B550E06-009A-42DC-87A9-7C6A354B00F8}" srcOrd="1" destOrd="0" presId="urn:microsoft.com/office/officeart/2005/8/layout/orgChart1"/>
    <dgm:cxn modelId="{BC796679-375D-4875-BFA1-6D2D8CF4EC96}" type="presParOf" srcId="{66EB3598-E626-4730-BCF1-91AC43504C5C}" destId="{C9373CE6-49B9-4146-8006-0B9548C6E60E}" srcOrd="2" destOrd="0" presId="urn:microsoft.com/office/officeart/2005/8/layout/orgChart1"/>
    <dgm:cxn modelId="{EB33E0D1-F860-4652-B308-A63649219087}" type="presParOf" srcId="{0BA32F74-469A-41C9-BF61-9510C5985F51}" destId="{1E710BC7-ECF6-4D27-A899-D2BC6CEC2F33}" srcOrd="4" destOrd="0" presId="urn:microsoft.com/office/officeart/2005/8/layout/orgChart1"/>
    <dgm:cxn modelId="{86317E3B-515F-482A-811D-C89A1B2C03FC}" type="presParOf" srcId="{0BA32F74-469A-41C9-BF61-9510C5985F51}" destId="{9BB6715B-9590-45AC-B4F5-1E3FEFF2D7E6}" srcOrd="5" destOrd="0" presId="urn:microsoft.com/office/officeart/2005/8/layout/orgChart1"/>
    <dgm:cxn modelId="{6D5A3F07-4452-41A4-961F-3A86B18D7277}" type="presParOf" srcId="{9BB6715B-9590-45AC-B4F5-1E3FEFF2D7E6}" destId="{92F72246-E108-4873-8C11-FB4050AB70BC}" srcOrd="0" destOrd="0" presId="urn:microsoft.com/office/officeart/2005/8/layout/orgChart1"/>
    <dgm:cxn modelId="{C4953D73-46C6-4133-8E6C-32BB97BE538E}" type="presParOf" srcId="{92F72246-E108-4873-8C11-FB4050AB70BC}" destId="{4A4840E4-19F6-4552-955A-1BE278C8A23F}" srcOrd="0" destOrd="0" presId="urn:microsoft.com/office/officeart/2005/8/layout/orgChart1"/>
    <dgm:cxn modelId="{48E6A56B-4990-47D8-8C93-824E185BAE14}" type="presParOf" srcId="{92F72246-E108-4873-8C11-FB4050AB70BC}" destId="{FECD2F08-7C9A-4308-B129-1091287E8E45}" srcOrd="1" destOrd="0" presId="urn:microsoft.com/office/officeart/2005/8/layout/orgChart1"/>
    <dgm:cxn modelId="{79C7F084-D4E9-473C-AB48-6FDC71F2344B}" type="presParOf" srcId="{9BB6715B-9590-45AC-B4F5-1E3FEFF2D7E6}" destId="{C2063EDC-A5A6-4C72-8013-9773A1CE376D}" srcOrd="1" destOrd="0" presId="urn:microsoft.com/office/officeart/2005/8/layout/orgChart1"/>
    <dgm:cxn modelId="{22DCAAB2-6C34-41E7-8234-EB62111184FC}" type="presParOf" srcId="{9BB6715B-9590-45AC-B4F5-1E3FEFF2D7E6}" destId="{36109F0C-CE3E-47EA-B384-540F7325E631}" srcOrd="2" destOrd="0" presId="urn:microsoft.com/office/officeart/2005/8/layout/orgChart1"/>
    <dgm:cxn modelId="{DBB2BEB4-86C4-46B6-A450-B0ED95D354DB}" type="presParOf" srcId="{D70263F5-EF04-4123-99D2-E0A45D6B486F}" destId="{C0F6CE68-8F69-40EB-87B0-8990AB5E7F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FB5881-6FED-4B6F-AFA1-378148067F0B}" type="doc">
      <dgm:prSet loTypeId="urn:microsoft.com/office/officeart/2005/8/layout/chevron1" loCatId="process" qsTypeId="urn:microsoft.com/office/officeart/2005/8/quickstyle/simple1" qsCatId="simple" csTypeId="urn:microsoft.com/office/officeart/2005/8/colors/accent6_2" csCatId="accent6" phldr="1"/>
      <dgm:spPr/>
    </dgm:pt>
    <dgm:pt modelId="{C814A7F8-6EDC-40F8-9480-415598225F81}">
      <dgm:prSet phldrT="[Text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AU" sz="1800" dirty="0"/>
            <a:t>Edit based on workshop</a:t>
          </a:r>
        </a:p>
        <a:p>
          <a:r>
            <a:rPr lang="en-US" sz="1800" b="1" dirty="0"/>
            <a:t>18/11/17</a:t>
          </a:r>
        </a:p>
      </dgm:t>
    </dgm:pt>
    <dgm:pt modelId="{70B24009-357E-47F8-B7AD-C3EFA4C89996}" type="parTrans" cxnId="{9D04C054-2AE8-4F15-B1DD-08C6435B8E1B}">
      <dgm:prSet/>
      <dgm:spPr/>
      <dgm:t>
        <a:bodyPr/>
        <a:lstStyle/>
        <a:p>
          <a:endParaRPr lang="en-US" sz="2000"/>
        </a:p>
      </dgm:t>
    </dgm:pt>
    <dgm:pt modelId="{568BAC7E-67B4-4491-A512-11FBA681880E}" type="sibTrans" cxnId="{9D04C054-2AE8-4F15-B1DD-08C6435B8E1B}">
      <dgm:prSet/>
      <dgm:spPr/>
      <dgm:t>
        <a:bodyPr/>
        <a:lstStyle/>
        <a:p>
          <a:endParaRPr lang="en-US" sz="2000"/>
        </a:p>
      </dgm:t>
    </dgm:pt>
    <dgm:pt modelId="{4F9BA350-2DDE-4790-AEF9-6C9DD91EEAE3}">
      <dgm:prSet phldrT="[Text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AU" sz="1800" dirty="0"/>
            <a:t>Complete Sections</a:t>
          </a:r>
        </a:p>
        <a:p>
          <a:r>
            <a:rPr lang="en-US" sz="1800" b="1" dirty="0"/>
            <a:t>25/11/17</a:t>
          </a:r>
        </a:p>
      </dgm:t>
    </dgm:pt>
    <dgm:pt modelId="{4C6E34AF-270E-4498-81F2-03966700ABE0}" type="parTrans" cxnId="{A8C956C1-573D-4117-8DFA-15C62D2A4A96}">
      <dgm:prSet/>
      <dgm:spPr/>
      <dgm:t>
        <a:bodyPr/>
        <a:lstStyle/>
        <a:p>
          <a:endParaRPr lang="en-US" sz="2000"/>
        </a:p>
      </dgm:t>
    </dgm:pt>
    <dgm:pt modelId="{E1B590B7-3914-4FA7-A47C-B28E22CA5D55}" type="sibTrans" cxnId="{A8C956C1-573D-4117-8DFA-15C62D2A4A96}">
      <dgm:prSet/>
      <dgm:spPr/>
      <dgm:t>
        <a:bodyPr/>
        <a:lstStyle/>
        <a:p>
          <a:endParaRPr lang="en-US" sz="2000"/>
        </a:p>
      </dgm:t>
    </dgm:pt>
    <dgm:pt modelId="{C7D9A920-7A8E-4B1C-9117-D1934998BC3A}">
      <dgm:prSet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AU" sz="1800" dirty="0"/>
            <a:t>Release v.1</a:t>
          </a:r>
        </a:p>
        <a:p>
          <a:r>
            <a:rPr lang="en-AU" sz="1800" b="1" dirty="0"/>
            <a:t>01/02/18</a:t>
          </a:r>
        </a:p>
      </dgm:t>
    </dgm:pt>
    <dgm:pt modelId="{90E8FE52-DEA7-41E8-B086-843A3246A462}" type="parTrans" cxnId="{056F6957-D59F-48D5-AEF9-C57C145EDE9A}">
      <dgm:prSet/>
      <dgm:spPr/>
      <dgm:t>
        <a:bodyPr/>
        <a:lstStyle/>
        <a:p>
          <a:endParaRPr lang="en-US" sz="2000"/>
        </a:p>
      </dgm:t>
    </dgm:pt>
    <dgm:pt modelId="{49A9CBF9-C9CE-4CD8-945B-3F75379E5FB1}" type="sibTrans" cxnId="{056F6957-D59F-48D5-AEF9-C57C145EDE9A}">
      <dgm:prSet/>
      <dgm:spPr/>
      <dgm:t>
        <a:bodyPr/>
        <a:lstStyle/>
        <a:p>
          <a:endParaRPr lang="en-US" sz="2000"/>
        </a:p>
      </dgm:t>
    </dgm:pt>
    <dgm:pt modelId="{B69ABB90-8FE6-48C1-94F2-D083BAA9A0DA}">
      <dgm:prSet phldrT="[Text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US" sz="1800" dirty="0"/>
            <a:t>Formatting</a:t>
          </a:r>
        </a:p>
        <a:p>
          <a:r>
            <a:rPr lang="en-US" sz="1800" b="1" dirty="0"/>
            <a:t>23/01/18</a:t>
          </a:r>
        </a:p>
      </dgm:t>
    </dgm:pt>
    <dgm:pt modelId="{B38F662C-52F2-4D46-A5E0-E7230DBC169A}" type="parTrans" cxnId="{DDB68C6D-F92F-40E7-8728-3CCD9153735C}">
      <dgm:prSet/>
      <dgm:spPr/>
      <dgm:t>
        <a:bodyPr/>
        <a:lstStyle/>
        <a:p>
          <a:endParaRPr lang="en-US" sz="2000"/>
        </a:p>
      </dgm:t>
    </dgm:pt>
    <dgm:pt modelId="{E948D07B-C171-4D6E-A71D-C167BF4267F8}" type="sibTrans" cxnId="{DDB68C6D-F92F-40E7-8728-3CCD9153735C}">
      <dgm:prSet/>
      <dgm:spPr/>
      <dgm:t>
        <a:bodyPr/>
        <a:lstStyle/>
        <a:p>
          <a:endParaRPr lang="en-US" sz="2000"/>
        </a:p>
      </dgm:t>
    </dgm:pt>
    <dgm:pt modelId="{53BA5AFD-A83D-4149-A3A2-494A8417D40E}">
      <dgm:prSet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n-AU" sz="1800" dirty="0"/>
            <a:t>Overall Review</a:t>
          </a:r>
        </a:p>
        <a:p>
          <a:r>
            <a:rPr lang="en-AU" sz="1800" b="1" dirty="0"/>
            <a:t>15/01/18</a:t>
          </a:r>
        </a:p>
      </dgm:t>
    </dgm:pt>
    <dgm:pt modelId="{87794A39-DDC6-4C7F-A3BA-377E418F108B}" type="parTrans" cxnId="{A38E620A-80E8-4B26-9C86-57D7A725BCD6}">
      <dgm:prSet/>
      <dgm:spPr/>
      <dgm:t>
        <a:bodyPr/>
        <a:lstStyle/>
        <a:p>
          <a:endParaRPr lang="en-US" sz="2000"/>
        </a:p>
      </dgm:t>
    </dgm:pt>
    <dgm:pt modelId="{E7160BE8-55FA-43D4-BA49-8820A9C78DEE}" type="sibTrans" cxnId="{A38E620A-80E8-4B26-9C86-57D7A725BCD6}">
      <dgm:prSet/>
      <dgm:spPr/>
      <dgm:t>
        <a:bodyPr/>
        <a:lstStyle/>
        <a:p>
          <a:endParaRPr lang="en-US" sz="2000"/>
        </a:p>
      </dgm:t>
    </dgm:pt>
    <dgm:pt modelId="{5A77D85D-DFA3-4F64-83FF-5C6EC18CA1C2}" type="pres">
      <dgm:prSet presAssocID="{64FB5881-6FED-4B6F-AFA1-378148067F0B}" presName="Name0" presStyleCnt="0">
        <dgm:presLayoutVars>
          <dgm:dir/>
          <dgm:animLvl val="lvl"/>
          <dgm:resizeHandles val="exact"/>
        </dgm:presLayoutVars>
      </dgm:prSet>
      <dgm:spPr/>
    </dgm:pt>
    <dgm:pt modelId="{F96BFD30-4BF1-451C-A1C1-4E896945E2D1}" type="pres">
      <dgm:prSet presAssocID="{C814A7F8-6EDC-40F8-9480-415598225F81}" presName="parTxOnly" presStyleLbl="node1" presStyleIdx="0" presStyleCnt="5" custScaleY="1076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55553E7-16E7-467F-8860-5633D9D59CD5}" type="pres">
      <dgm:prSet presAssocID="{568BAC7E-67B4-4491-A512-11FBA681880E}" presName="parTxOnlySpace" presStyleCnt="0"/>
      <dgm:spPr/>
    </dgm:pt>
    <dgm:pt modelId="{7BC83333-D8DD-4554-97CB-3291B2597311}" type="pres">
      <dgm:prSet presAssocID="{4F9BA350-2DDE-4790-AEF9-6C9DD91EEAE3}" presName="parTxOnly" presStyleLbl="node1" presStyleIdx="1" presStyleCnt="5" custScaleY="1076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D76131E-96C0-49D3-82E0-202AB6E75102}" type="pres">
      <dgm:prSet presAssocID="{E1B590B7-3914-4FA7-A47C-B28E22CA5D55}" presName="parTxOnlySpace" presStyleCnt="0"/>
      <dgm:spPr/>
    </dgm:pt>
    <dgm:pt modelId="{4B28114D-04FB-4761-B808-BF5F12E2096A}" type="pres">
      <dgm:prSet presAssocID="{53BA5AFD-A83D-4149-A3A2-494A8417D40E}" presName="parTxOnly" presStyleLbl="node1" presStyleIdx="2" presStyleCnt="5" custScaleY="1076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9FC5DC-D1B0-4760-9E60-E1882A68D461}" type="pres">
      <dgm:prSet presAssocID="{E7160BE8-55FA-43D4-BA49-8820A9C78DEE}" presName="parTxOnlySpace" presStyleCnt="0"/>
      <dgm:spPr/>
    </dgm:pt>
    <dgm:pt modelId="{D96D78CE-C3D7-4936-A734-02338BC47ED7}" type="pres">
      <dgm:prSet presAssocID="{B69ABB90-8FE6-48C1-94F2-D083BAA9A0DA}" presName="parTxOnly" presStyleLbl="node1" presStyleIdx="3" presStyleCnt="5" custScaleY="1076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5018629-B8BC-4564-A74F-A725D3ED6420}" type="pres">
      <dgm:prSet presAssocID="{E948D07B-C171-4D6E-A71D-C167BF4267F8}" presName="parTxOnlySpace" presStyleCnt="0"/>
      <dgm:spPr/>
    </dgm:pt>
    <dgm:pt modelId="{9DEF7F12-AE0E-46F9-83A5-D6F9A6F49062}" type="pres">
      <dgm:prSet presAssocID="{C7D9A920-7A8E-4B1C-9117-D1934998BC3A}" presName="parTxOnly" presStyleLbl="node1" presStyleIdx="4" presStyleCnt="5" custScaleY="1076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3195BE0A-9C4C-4520-8829-EEC0F609DB22}" type="presOf" srcId="{C814A7F8-6EDC-40F8-9480-415598225F81}" destId="{F96BFD30-4BF1-451C-A1C1-4E896945E2D1}" srcOrd="0" destOrd="0" presId="urn:microsoft.com/office/officeart/2005/8/layout/chevron1"/>
    <dgm:cxn modelId="{9D04C054-2AE8-4F15-B1DD-08C6435B8E1B}" srcId="{64FB5881-6FED-4B6F-AFA1-378148067F0B}" destId="{C814A7F8-6EDC-40F8-9480-415598225F81}" srcOrd="0" destOrd="0" parTransId="{70B24009-357E-47F8-B7AD-C3EFA4C89996}" sibTransId="{568BAC7E-67B4-4491-A512-11FBA681880E}"/>
    <dgm:cxn modelId="{E85FA96A-8F5B-46C4-8FCF-BBEC1767C7E1}" type="presOf" srcId="{4F9BA350-2DDE-4790-AEF9-6C9DD91EEAE3}" destId="{7BC83333-D8DD-4554-97CB-3291B2597311}" srcOrd="0" destOrd="0" presId="urn:microsoft.com/office/officeart/2005/8/layout/chevron1"/>
    <dgm:cxn modelId="{211265EF-C213-4260-9EF6-2A08896742FC}" type="presOf" srcId="{B69ABB90-8FE6-48C1-94F2-D083BAA9A0DA}" destId="{D96D78CE-C3D7-4936-A734-02338BC47ED7}" srcOrd="0" destOrd="0" presId="urn:microsoft.com/office/officeart/2005/8/layout/chevron1"/>
    <dgm:cxn modelId="{08EB639D-4FF9-4AA4-8C9D-831E1074DAA8}" type="presOf" srcId="{53BA5AFD-A83D-4149-A3A2-494A8417D40E}" destId="{4B28114D-04FB-4761-B808-BF5F12E2096A}" srcOrd="0" destOrd="0" presId="urn:microsoft.com/office/officeart/2005/8/layout/chevron1"/>
    <dgm:cxn modelId="{056F6957-D59F-48D5-AEF9-C57C145EDE9A}" srcId="{64FB5881-6FED-4B6F-AFA1-378148067F0B}" destId="{C7D9A920-7A8E-4B1C-9117-D1934998BC3A}" srcOrd="4" destOrd="0" parTransId="{90E8FE52-DEA7-41E8-B086-843A3246A462}" sibTransId="{49A9CBF9-C9CE-4CD8-945B-3F75379E5FB1}"/>
    <dgm:cxn modelId="{A38E620A-80E8-4B26-9C86-57D7A725BCD6}" srcId="{64FB5881-6FED-4B6F-AFA1-378148067F0B}" destId="{53BA5AFD-A83D-4149-A3A2-494A8417D40E}" srcOrd="2" destOrd="0" parTransId="{87794A39-DDC6-4C7F-A3BA-377E418F108B}" sibTransId="{E7160BE8-55FA-43D4-BA49-8820A9C78DEE}"/>
    <dgm:cxn modelId="{B01B8402-09BD-46B6-A1BC-3F1C75017F24}" type="presOf" srcId="{64FB5881-6FED-4B6F-AFA1-378148067F0B}" destId="{5A77D85D-DFA3-4F64-83FF-5C6EC18CA1C2}" srcOrd="0" destOrd="0" presId="urn:microsoft.com/office/officeart/2005/8/layout/chevron1"/>
    <dgm:cxn modelId="{EEC2F3B7-25A7-4753-9D78-9F81F7B10669}" type="presOf" srcId="{C7D9A920-7A8E-4B1C-9117-D1934998BC3A}" destId="{9DEF7F12-AE0E-46F9-83A5-D6F9A6F49062}" srcOrd="0" destOrd="0" presId="urn:microsoft.com/office/officeart/2005/8/layout/chevron1"/>
    <dgm:cxn modelId="{DDB68C6D-F92F-40E7-8728-3CCD9153735C}" srcId="{64FB5881-6FED-4B6F-AFA1-378148067F0B}" destId="{B69ABB90-8FE6-48C1-94F2-D083BAA9A0DA}" srcOrd="3" destOrd="0" parTransId="{B38F662C-52F2-4D46-A5E0-E7230DBC169A}" sibTransId="{E948D07B-C171-4D6E-A71D-C167BF4267F8}"/>
    <dgm:cxn modelId="{A8C956C1-573D-4117-8DFA-15C62D2A4A96}" srcId="{64FB5881-6FED-4B6F-AFA1-378148067F0B}" destId="{4F9BA350-2DDE-4790-AEF9-6C9DD91EEAE3}" srcOrd="1" destOrd="0" parTransId="{4C6E34AF-270E-4498-81F2-03966700ABE0}" sibTransId="{E1B590B7-3914-4FA7-A47C-B28E22CA5D55}"/>
    <dgm:cxn modelId="{7B19682B-F2AE-4241-8066-F075123C72DA}" type="presParOf" srcId="{5A77D85D-DFA3-4F64-83FF-5C6EC18CA1C2}" destId="{F96BFD30-4BF1-451C-A1C1-4E896945E2D1}" srcOrd="0" destOrd="0" presId="urn:microsoft.com/office/officeart/2005/8/layout/chevron1"/>
    <dgm:cxn modelId="{28EE2606-15E3-4532-9138-4FDC1B5A95CD}" type="presParOf" srcId="{5A77D85D-DFA3-4F64-83FF-5C6EC18CA1C2}" destId="{B55553E7-16E7-467F-8860-5633D9D59CD5}" srcOrd="1" destOrd="0" presId="urn:microsoft.com/office/officeart/2005/8/layout/chevron1"/>
    <dgm:cxn modelId="{DA9DA3B4-894F-4CBD-A000-5A61D46A93D5}" type="presParOf" srcId="{5A77D85D-DFA3-4F64-83FF-5C6EC18CA1C2}" destId="{7BC83333-D8DD-4554-97CB-3291B2597311}" srcOrd="2" destOrd="0" presId="urn:microsoft.com/office/officeart/2005/8/layout/chevron1"/>
    <dgm:cxn modelId="{EF22F258-692B-4ECA-BF0D-DDF73D037ACC}" type="presParOf" srcId="{5A77D85D-DFA3-4F64-83FF-5C6EC18CA1C2}" destId="{DD76131E-96C0-49D3-82E0-202AB6E75102}" srcOrd="3" destOrd="0" presId="urn:microsoft.com/office/officeart/2005/8/layout/chevron1"/>
    <dgm:cxn modelId="{0AAACAF6-588E-41EC-950F-EB2581E2D28F}" type="presParOf" srcId="{5A77D85D-DFA3-4F64-83FF-5C6EC18CA1C2}" destId="{4B28114D-04FB-4761-B808-BF5F12E2096A}" srcOrd="4" destOrd="0" presId="urn:microsoft.com/office/officeart/2005/8/layout/chevron1"/>
    <dgm:cxn modelId="{1DC50654-5920-42A3-BE2F-14440C8CA96F}" type="presParOf" srcId="{5A77D85D-DFA3-4F64-83FF-5C6EC18CA1C2}" destId="{349FC5DC-D1B0-4760-9E60-E1882A68D461}" srcOrd="5" destOrd="0" presId="urn:microsoft.com/office/officeart/2005/8/layout/chevron1"/>
    <dgm:cxn modelId="{354C4384-1915-4B82-B6C2-E743203FF1CB}" type="presParOf" srcId="{5A77D85D-DFA3-4F64-83FF-5C6EC18CA1C2}" destId="{D96D78CE-C3D7-4936-A734-02338BC47ED7}" srcOrd="6" destOrd="0" presId="urn:microsoft.com/office/officeart/2005/8/layout/chevron1"/>
    <dgm:cxn modelId="{6185829B-8CCE-46E4-8A70-AA603DCFE604}" type="presParOf" srcId="{5A77D85D-DFA3-4F64-83FF-5C6EC18CA1C2}" destId="{F5018629-B8BC-4564-A74F-A725D3ED6420}" srcOrd="7" destOrd="0" presId="urn:microsoft.com/office/officeart/2005/8/layout/chevron1"/>
    <dgm:cxn modelId="{667C0771-17D1-41E4-A9A4-2AE2501E9D30}" type="presParOf" srcId="{5A77D85D-DFA3-4F64-83FF-5C6EC18CA1C2}" destId="{9DEF7F12-AE0E-46F9-83A5-D6F9A6F49062}" srcOrd="8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10BC7-ECF6-4D27-A899-D2BC6CEC2F33}">
      <dsp:nvSpPr>
        <dsp:cNvPr id="0" name=""/>
        <dsp:cNvSpPr/>
      </dsp:nvSpPr>
      <dsp:spPr>
        <a:xfrm>
          <a:off x="5257800" y="1821460"/>
          <a:ext cx="3719932" cy="677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208"/>
              </a:lnTo>
              <a:lnTo>
                <a:pt x="3719932" y="354208"/>
              </a:lnTo>
              <a:lnTo>
                <a:pt x="3719932" y="677012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5F24A-9CC7-467F-BA59-4EE35FB2F94D}">
      <dsp:nvSpPr>
        <dsp:cNvPr id="0" name=""/>
        <dsp:cNvSpPr/>
      </dsp:nvSpPr>
      <dsp:spPr>
        <a:xfrm>
          <a:off x="5212080" y="1821460"/>
          <a:ext cx="91440" cy="6770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7012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99EA93-5B79-44A9-972E-DB43CD134BDE}">
      <dsp:nvSpPr>
        <dsp:cNvPr id="0" name=""/>
        <dsp:cNvSpPr/>
      </dsp:nvSpPr>
      <dsp:spPr>
        <a:xfrm>
          <a:off x="1537867" y="1821460"/>
          <a:ext cx="3719932" cy="677012"/>
        </a:xfrm>
        <a:custGeom>
          <a:avLst/>
          <a:gdLst/>
          <a:ahLst/>
          <a:cxnLst/>
          <a:rect l="0" t="0" r="0" b="0"/>
          <a:pathLst>
            <a:path>
              <a:moveTo>
                <a:pt x="3719932" y="0"/>
              </a:moveTo>
              <a:lnTo>
                <a:pt x="3719932" y="354208"/>
              </a:lnTo>
              <a:lnTo>
                <a:pt x="0" y="354208"/>
              </a:lnTo>
              <a:lnTo>
                <a:pt x="0" y="677012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330081-CC20-4357-84C6-82D4879DA9A8}">
      <dsp:nvSpPr>
        <dsp:cNvPr id="0" name=""/>
        <dsp:cNvSpPr/>
      </dsp:nvSpPr>
      <dsp:spPr>
        <a:xfrm>
          <a:off x="2420229" y="284298"/>
          <a:ext cx="5675140" cy="1537161"/>
        </a:xfrm>
        <a:prstGeom prst="rect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National Guideline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Common minimum requirements to ANY surveys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To facilitate National accessibility and interoperability </a:t>
          </a:r>
        </a:p>
      </dsp:txBody>
      <dsp:txXfrm>
        <a:off x="2420229" y="284298"/>
        <a:ext cx="5675140" cy="1537161"/>
      </dsp:txXfrm>
    </dsp:sp>
    <dsp:sp modelId="{044F3383-6213-41C9-84A3-BFD54B66C8BF}">
      <dsp:nvSpPr>
        <dsp:cNvPr id="0" name=""/>
        <dsp:cNvSpPr/>
      </dsp:nvSpPr>
      <dsp:spPr>
        <a:xfrm>
          <a:off x="706" y="2498473"/>
          <a:ext cx="3074323" cy="153716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NESP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Specifications for mapping marine reserve (baseline or monitoring)</a:t>
          </a:r>
        </a:p>
      </dsp:txBody>
      <dsp:txXfrm>
        <a:off x="706" y="2498473"/>
        <a:ext cx="3074323" cy="1537161"/>
      </dsp:txXfrm>
    </dsp:sp>
    <dsp:sp modelId="{3C8DEC34-FC43-4111-B400-3A675A49CAD2}">
      <dsp:nvSpPr>
        <dsp:cNvPr id="0" name=""/>
        <dsp:cNvSpPr/>
      </dsp:nvSpPr>
      <dsp:spPr>
        <a:xfrm>
          <a:off x="3720638" y="2498473"/>
          <a:ext cx="3074323" cy="153716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Charting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Specifications to map for charting</a:t>
          </a:r>
        </a:p>
      </dsp:txBody>
      <dsp:txXfrm>
        <a:off x="3720638" y="2498473"/>
        <a:ext cx="3074323" cy="1537161"/>
      </dsp:txXfrm>
    </dsp:sp>
    <dsp:sp modelId="{4A4840E4-19F6-4552-955A-1BE278C8A23F}">
      <dsp:nvSpPr>
        <dsp:cNvPr id="0" name=""/>
        <dsp:cNvSpPr/>
      </dsp:nvSpPr>
      <dsp:spPr>
        <a:xfrm>
          <a:off x="7440570" y="2498473"/>
          <a:ext cx="3074323" cy="153716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/>
            <a:t>Infrastructures</a:t>
          </a:r>
          <a:endParaRPr lang="en-US" sz="2400" b="0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/>
            <a:t>Specifications to build or monitor infrastructures</a:t>
          </a:r>
          <a:endParaRPr lang="en-US" sz="1800" b="1" kern="1200" dirty="0"/>
        </a:p>
      </dsp:txBody>
      <dsp:txXfrm>
        <a:off x="7440570" y="2498473"/>
        <a:ext cx="3074323" cy="1537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6BFD30-4BF1-451C-A1C1-4E896945E2D1}">
      <dsp:nvSpPr>
        <dsp:cNvPr id="0" name=""/>
        <dsp:cNvSpPr/>
      </dsp:nvSpPr>
      <dsp:spPr>
        <a:xfrm>
          <a:off x="2920" y="1099217"/>
          <a:ext cx="2599400" cy="111976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/>
            <a:t>Edit based on workshop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18/11/17</a:t>
          </a:r>
        </a:p>
      </dsp:txBody>
      <dsp:txXfrm>
        <a:off x="562805" y="1099217"/>
        <a:ext cx="1479631" cy="1119769"/>
      </dsp:txXfrm>
    </dsp:sp>
    <dsp:sp modelId="{7BC83333-D8DD-4554-97CB-3291B2597311}">
      <dsp:nvSpPr>
        <dsp:cNvPr id="0" name=""/>
        <dsp:cNvSpPr/>
      </dsp:nvSpPr>
      <dsp:spPr>
        <a:xfrm>
          <a:off x="2342380" y="1099217"/>
          <a:ext cx="2599400" cy="111976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/>
            <a:t>Complete Sections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25/11/17</a:t>
          </a:r>
        </a:p>
      </dsp:txBody>
      <dsp:txXfrm>
        <a:off x="2902265" y="1099217"/>
        <a:ext cx="1479631" cy="1119769"/>
      </dsp:txXfrm>
    </dsp:sp>
    <dsp:sp modelId="{4B28114D-04FB-4761-B808-BF5F12E2096A}">
      <dsp:nvSpPr>
        <dsp:cNvPr id="0" name=""/>
        <dsp:cNvSpPr/>
      </dsp:nvSpPr>
      <dsp:spPr>
        <a:xfrm>
          <a:off x="4681841" y="1099217"/>
          <a:ext cx="2599400" cy="111976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/>
            <a:t>Overall Review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/>
            <a:t>15/01/18</a:t>
          </a:r>
        </a:p>
      </dsp:txBody>
      <dsp:txXfrm>
        <a:off x="5241726" y="1099217"/>
        <a:ext cx="1479631" cy="1119769"/>
      </dsp:txXfrm>
    </dsp:sp>
    <dsp:sp modelId="{D96D78CE-C3D7-4936-A734-02338BC47ED7}">
      <dsp:nvSpPr>
        <dsp:cNvPr id="0" name=""/>
        <dsp:cNvSpPr/>
      </dsp:nvSpPr>
      <dsp:spPr>
        <a:xfrm>
          <a:off x="7021301" y="1099217"/>
          <a:ext cx="2599400" cy="111976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Formatting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/>
            <a:t>23/01/18</a:t>
          </a:r>
        </a:p>
      </dsp:txBody>
      <dsp:txXfrm>
        <a:off x="7581186" y="1099217"/>
        <a:ext cx="1479631" cy="1119769"/>
      </dsp:txXfrm>
    </dsp:sp>
    <dsp:sp modelId="{9DEF7F12-AE0E-46F9-83A5-D6F9A6F49062}">
      <dsp:nvSpPr>
        <dsp:cNvPr id="0" name=""/>
        <dsp:cNvSpPr/>
      </dsp:nvSpPr>
      <dsp:spPr>
        <a:xfrm>
          <a:off x="9360761" y="1099217"/>
          <a:ext cx="2599400" cy="111976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/>
            <a:t>Release v.1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/>
            <a:t>01/02/18</a:t>
          </a:r>
        </a:p>
      </dsp:txBody>
      <dsp:txXfrm>
        <a:off x="9920646" y="1099217"/>
        <a:ext cx="1479631" cy="1119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1B63A1-74AC-4F86-A5EA-70203F9A99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60FF518-D227-4A3E-B9FC-A6EC184E96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D0E76ED-9EC3-41F2-A793-7E4F74D5B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22DB774-6F1C-48E2-BCE5-2A25554AF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6BF166A-6B83-40F9-B8D9-1F7DA445E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16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AA4C04-316E-4AA4-9728-B77A9CCD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86D8F40-C993-4C8C-9F7C-84640FC073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4EB380-A123-4219-97BE-1FFEFE960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2075CE6-DB9A-4445-869B-DF7C31B1F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DEA1672-13BA-4345-92FE-369690CFB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991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66739493-6753-4F5E-8633-FE4D657571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C67F5F9-A6C1-4B1E-806F-9376FAD7F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1BCD24E-CDBB-45D9-91CD-C92C6446B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C13CF3C-1F83-4E01-811A-6F5581693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80F83F8-6B11-452E-A064-E0F120F35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22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E250C-2EFA-4979-97A6-70EC015EC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74AC13-21EF-4E65-B883-FFC2F497D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8285A10-4137-488C-97A8-C5D09415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6854254-2139-44D5-BA52-BDAD8C809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9B62CB7-B32A-4BD2-85CD-17F6F73E5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91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4DA96B-83C2-4D2C-8B07-1F69C0C5C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1F97ED3-35F7-4E9F-BCDC-FA75559F1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2E79940-DE54-4E8F-A9FB-F920B9C8B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C815730-DBFA-4B0C-96B5-66301DBEB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28F281-DBC4-432A-805A-E90467D0C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341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F0791B-E3AE-4AFD-9F0A-84D473C4F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5E90B51-46B2-4D43-8D17-B69CFD4D30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CB48F53-2CB9-4150-840E-391D497FD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0C7A900-EF8F-4039-ACC4-A1A99EA4E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3EB19A1-CB51-417E-8529-D43A0C65E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56A7408-5C46-4652-BC4A-01378EB07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64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4D19D6-1600-49F9-8CA6-C213F0563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4B2628E-434B-40FD-A052-BF6C4240F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7BD7214-FFFB-4338-AC5B-19B2319D7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3DAEF1C-BB9F-459F-A7B6-2577316260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F7339CF-E9FF-4A75-A198-C8D3CABB5B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1D7A483-F3FA-4528-88D9-ABC22E226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B62594-AE9C-4A87-A4D4-151C555C6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AFB6220-D191-437F-A883-638BE96D1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140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0882FD-D5D8-422D-A78D-68DBDA8B4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BBF4027-7189-4D8F-992C-185960E3D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F7F6469-7933-4391-BB03-558D318AE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77BA623-0316-45B8-A7C4-B9EF1CEA2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15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BFEA69C-8ADC-4B89-BF0C-46B0AF337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CB1F3F3-BEC6-4863-8044-D09264426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20195F4-80BF-4AAA-AE85-BBB87EB64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712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422B5C-A295-45DC-A619-1C79F7503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17CE3D2-AE74-4020-8032-62BC068EB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71E03DC-0D98-41A7-BD9F-EE55AA0C1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7DE7EB8-37A5-43B9-A30F-87D593912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B2417D6-D60A-41BF-A287-A8375ECF1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2C07EB4-5701-4B3F-B01F-1D3412D6A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82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6C0461-3A74-4500-BA6C-89F5556C1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23EF8F03-5457-4FA5-9FBB-1852F61239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85C7FE7-1EDA-41EE-9CA1-4DB17CDB0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90734B3-94F1-4644-BB0B-3FE234D84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FAB9A1B-68BA-4419-AB23-B35CC5944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3422C99-32FB-4BA3-82E8-001966F26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32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85F6298-60CF-471D-B389-B40EC7FF9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AD6095A-119F-49E4-A953-1FCEB3DF5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A61596E-A01A-4779-9AB6-FA42AD3FFE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9A6D4-00DD-4042-9D20-AAEDF5EA132A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6/11/2017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ADCB7C6-C1B9-4DDF-BC37-9834E776E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D61951-92A0-432F-9AD0-FCF87935B9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14BF1-4BB3-4E10-8682-4DE93ABAE81C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4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5217"/>
            <a:ext cx="7572375" cy="55577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2375" y="1325217"/>
            <a:ext cx="4619625" cy="2656462"/>
          </a:xfrm>
        </p:spPr>
        <p:txBody>
          <a:bodyPr>
            <a:noAutofit/>
          </a:bodyPr>
          <a:lstStyle/>
          <a:p>
            <a:r>
              <a:rPr lang="en-US" sz="5400" b="1" dirty="0">
                <a:latin typeface="Arial Black" charset="0"/>
                <a:ea typeface="Arial Black" charset="0"/>
                <a:cs typeface="Arial Black" charset="0"/>
              </a:rPr>
              <a:t>Collect once, use many times</a:t>
            </a:r>
            <a:r>
              <a:rPr lang="en-GB" sz="5400" b="1" dirty="0">
                <a:effectLst/>
                <a:latin typeface="Arial Black" charset="0"/>
                <a:ea typeface="Arial Black" charset="0"/>
                <a:cs typeface="Arial Black" charset="0"/>
              </a:rPr>
              <a:t> </a:t>
            </a:r>
            <a:endParaRPr lang="en-US" sz="5400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32521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375" y="4006676"/>
            <a:ext cx="4619625" cy="2851324"/>
          </a:xfrm>
          <a:prstGeom prst="rect">
            <a:avLst/>
          </a:prstGeom>
          <a:noFill/>
          <a:ln>
            <a:solidFill>
              <a:srgbClr val="003300"/>
            </a:solidFill>
          </a:ln>
          <a:ex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7" y="1775721"/>
            <a:ext cx="2526947" cy="174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5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2625"/>
            <a:ext cx="10515600" cy="1325563"/>
          </a:xfrm>
        </p:spPr>
        <p:txBody>
          <a:bodyPr/>
          <a:lstStyle/>
          <a:p>
            <a:r>
              <a:rPr lang="en-AU" dirty="0"/>
              <a:t>Where to next? Guideline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8161"/>
            <a:ext cx="10515600" cy="5293654"/>
          </a:xfrm>
        </p:spPr>
        <p:txBody>
          <a:bodyPr numCol="1">
            <a:normAutofit fontScale="92500" lnSpcReduction="10000"/>
          </a:bodyPr>
          <a:lstStyle/>
          <a:p>
            <a:r>
              <a:rPr lang="en-AU" dirty="0"/>
              <a:t>Timeframe for guideline</a:t>
            </a:r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r>
              <a:rPr lang="en-AU" dirty="0"/>
              <a:t>Who:</a:t>
            </a:r>
          </a:p>
          <a:p>
            <a:pPr lvl="1"/>
            <a:r>
              <a:rPr lang="en-AU" dirty="0"/>
              <a:t>Complete section, incl. </a:t>
            </a:r>
            <a:r>
              <a:rPr lang="en-AU"/>
              <a:t>appendices</a:t>
            </a:r>
            <a:endParaRPr lang="en-AU" dirty="0"/>
          </a:p>
          <a:p>
            <a:pPr lvl="1"/>
            <a:r>
              <a:rPr lang="en-AU" dirty="0"/>
              <a:t>Review the whole document</a:t>
            </a:r>
          </a:p>
          <a:p>
            <a:pPr lvl="1"/>
            <a:r>
              <a:rPr lang="en-AU" dirty="0"/>
              <a:t>Format the document</a:t>
            </a:r>
          </a:p>
          <a:p>
            <a:r>
              <a:rPr lang="en-AU" dirty="0"/>
              <a:t>Release method</a:t>
            </a:r>
          </a:p>
          <a:p>
            <a:pPr lvl="1"/>
            <a:r>
              <a:rPr lang="en-AU" dirty="0"/>
              <a:t>Where</a:t>
            </a:r>
          </a:p>
          <a:p>
            <a:pPr lvl="1"/>
            <a:r>
              <a:rPr lang="en-AU" dirty="0"/>
              <a:t>Promotion/communication products</a:t>
            </a:r>
          </a:p>
          <a:p>
            <a:r>
              <a:rPr lang="en-AU" dirty="0"/>
              <a:t>Industry/other commercial players: how do we progress uptake?</a:t>
            </a:r>
          </a:p>
          <a:p>
            <a:r>
              <a:rPr lang="en-AU" dirty="0"/>
              <a:t>Next version</a:t>
            </a:r>
          </a:p>
          <a:p>
            <a:pPr marL="0" indent="0">
              <a:buNone/>
            </a:pPr>
            <a:endParaRPr lang="en-AU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="" xmlns:a16="http://schemas.microsoft.com/office/drawing/2014/main" id="{C6C0E9A7-D558-4DD0-B828-C60EB07D11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664664"/>
              </p:ext>
            </p:extLst>
          </p:nvPr>
        </p:nvGraphicFramePr>
        <p:xfrm>
          <a:off x="182025" y="768175"/>
          <a:ext cx="11963083" cy="3318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785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2625"/>
            <a:ext cx="10515600" cy="1325563"/>
          </a:xfrm>
        </p:spPr>
        <p:txBody>
          <a:bodyPr/>
          <a:lstStyle/>
          <a:p>
            <a:r>
              <a:rPr lang="en-AU" dirty="0"/>
              <a:t>Where to next? Other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8161"/>
            <a:ext cx="10515600" cy="4858802"/>
          </a:xfrm>
        </p:spPr>
        <p:txBody>
          <a:bodyPr numCol="1">
            <a:normAutofit/>
          </a:bodyPr>
          <a:lstStyle/>
          <a:p>
            <a:r>
              <a:rPr lang="en-AU" dirty="0"/>
              <a:t>MAC-like collation of resources and systems quality assessments</a:t>
            </a:r>
          </a:p>
          <a:p>
            <a:endParaRPr lang="en-AU" dirty="0"/>
          </a:p>
          <a:p>
            <a:r>
              <a:rPr lang="en-AU" dirty="0"/>
              <a:t>Future meetings</a:t>
            </a:r>
          </a:p>
          <a:p>
            <a:pPr lvl="1"/>
            <a:r>
              <a:rPr lang="en-AU" dirty="0"/>
              <a:t>AGU 2017</a:t>
            </a:r>
          </a:p>
          <a:p>
            <a:pPr lvl="1"/>
            <a:r>
              <a:rPr lang="en-AU" dirty="0" err="1"/>
              <a:t>Geohab</a:t>
            </a:r>
            <a:r>
              <a:rPr lang="en-AU" dirty="0"/>
              <a:t> 2018</a:t>
            </a:r>
          </a:p>
          <a:p>
            <a:pPr lvl="1"/>
            <a:r>
              <a:rPr lang="en-AU" dirty="0"/>
              <a:t>AMSA 2018</a:t>
            </a:r>
          </a:p>
          <a:p>
            <a:pPr lvl="1"/>
            <a:r>
              <a:rPr lang="en-AU" dirty="0"/>
              <a:t>Hydro 2018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90AD5051-404A-4269-AF8A-588A650D44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5" b="58309"/>
          <a:stretch/>
        </p:blipFill>
        <p:spPr bwMode="auto">
          <a:xfrm>
            <a:off x="3635861" y="1801049"/>
            <a:ext cx="8478649" cy="492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79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6D6B24D-54EC-4A69-BBA1-A674B94B1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225"/>
            <a:ext cx="10515600" cy="765175"/>
          </a:xfrm>
        </p:spPr>
        <p:txBody>
          <a:bodyPr>
            <a:normAutofit/>
          </a:bodyPr>
          <a:lstStyle/>
          <a:p>
            <a:r>
              <a:rPr lang="en-AU" sz="3200" b="1" dirty="0"/>
              <a:t>Where does it fit amongst the many existing ones?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28620B-3A00-4E04-A6D3-A0D87BC64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9419"/>
            <a:ext cx="10515600" cy="47771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400" dirty="0"/>
              <a:t>IHO, MSQ, NOAA, MBARI, UNH, LINZ, MESH, NESP, etc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83154D94-B486-4471-B99E-CB6BC7D5A7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174919"/>
              </p:ext>
            </p:extLst>
          </p:nvPr>
        </p:nvGraphicFramePr>
        <p:xfrm>
          <a:off x="979312" y="158732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Oval 6">
            <a:extLst>
              <a:ext uri="{FF2B5EF4-FFF2-40B4-BE49-F238E27FC236}">
                <a16:creationId xmlns="" xmlns:a16="http://schemas.microsoft.com/office/drawing/2014/main" id="{5B9CA347-D99A-4C06-B8B6-EB7A8CE77A9E}"/>
              </a:ext>
            </a:extLst>
          </p:cNvPr>
          <p:cNvSpPr/>
          <p:nvPr/>
        </p:nvSpPr>
        <p:spPr>
          <a:xfrm>
            <a:off x="4476045" y="5760862"/>
            <a:ext cx="1049867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IHO</a:t>
            </a: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95FE0752-491E-452F-B56F-E6D2DCDD858A}"/>
              </a:ext>
            </a:extLst>
          </p:cNvPr>
          <p:cNvSpPr/>
          <p:nvPr/>
        </p:nvSpPr>
        <p:spPr>
          <a:xfrm>
            <a:off x="5661379" y="5760861"/>
            <a:ext cx="1049867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LINZ</a:t>
            </a: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21ECEED1-AB78-41AF-B7D7-B1B346B476D8}"/>
              </a:ext>
            </a:extLst>
          </p:cNvPr>
          <p:cNvSpPr/>
          <p:nvPr/>
        </p:nvSpPr>
        <p:spPr>
          <a:xfrm>
            <a:off x="6786035" y="5760860"/>
            <a:ext cx="1140176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NOAA</a:t>
            </a: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1C9C6855-58A4-447C-949C-C1F62BB2AFF1}"/>
              </a:ext>
            </a:extLst>
          </p:cNvPr>
          <p:cNvSpPr/>
          <p:nvPr/>
        </p:nvSpPr>
        <p:spPr>
          <a:xfrm>
            <a:off x="1442263" y="6267901"/>
            <a:ext cx="1049867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MESH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6F22EC58-04AF-45B9-A2CF-DF127A37E9B0}"/>
              </a:ext>
            </a:extLst>
          </p:cNvPr>
          <p:cNvSpPr/>
          <p:nvPr/>
        </p:nvSpPr>
        <p:spPr>
          <a:xfrm>
            <a:off x="5074356" y="6247253"/>
            <a:ext cx="1049867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MSQ</a:t>
            </a: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0BFC04F8-70D8-4EAB-9CF7-5A002E356FB8}"/>
              </a:ext>
            </a:extLst>
          </p:cNvPr>
          <p:cNvSpPr/>
          <p:nvPr/>
        </p:nvSpPr>
        <p:spPr>
          <a:xfrm>
            <a:off x="9416340" y="2057400"/>
            <a:ext cx="2578100" cy="1117600"/>
          </a:xfrm>
          <a:prstGeom prst="ellipse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>
                <a:solidFill>
                  <a:prstClr val="white"/>
                </a:solidFill>
              </a:rPr>
              <a:t>NOAA Integrated Ocean and Coastal Mapping, 2011 </a:t>
            </a:r>
          </a:p>
          <a:p>
            <a:pPr algn="ctr"/>
            <a:r>
              <a:rPr lang="en-AU" sz="1600" dirty="0">
                <a:solidFill>
                  <a:prstClr val="white"/>
                </a:solidFill>
              </a:rPr>
              <a:t>(Multi-purpose)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1C9C6855-58A4-447C-949C-C1F62BB2AFF1}"/>
              </a:ext>
            </a:extLst>
          </p:cNvPr>
          <p:cNvSpPr/>
          <p:nvPr/>
        </p:nvSpPr>
        <p:spPr>
          <a:xfrm>
            <a:off x="2492130" y="5855400"/>
            <a:ext cx="1562099" cy="65617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German guideline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21ECEED1-AB78-41AF-B7D7-B1B346B476D8}"/>
              </a:ext>
            </a:extLst>
          </p:cNvPr>
          <p:cNvSpPr/>
          <p:nvPr/>
        </p:nvSpPr>
        <p:spPr>
          <a:xfrm>
            <a:off x="8198556" y="5772413"/>
            <a:ext cx="1140176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Woodside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21ECEED1-AB78-41AF-B7D7-B1B346B476D8}"/>
              </a:ext>
            </a:extLst>
          </p:cNvPr>
          <p:cNvSpPr/>
          <p:nvPr/>
        </p:nvSpPr>
        <p:spPr>
          <a:xfrm>
            <a:off x="9402232" y="5761563"/>
            <a:ext cx="1140176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BP</a:t>
            </a: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21ECEED1-AB78-41AF-B7D7-B1B346B476D8}"/>
              </a:ext>
            </a:extLst>
          </p:cNvPr>
          <p:cNvSpPr/>
          <p:nvPr/>
        </p:nvSpPr>
        <p:spPr>
          <a:xfrm>
            <a:off x="8693852" y="6268500"/>
            <a:ext cx="1140176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Total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21ECEED1-AB78-41AF-B7D7-B1B346B476D8}"/>
              </a:ext>
            </a:extLst>
          </p:cNvPr>
          <p:cNvSpPr/>
          <p:nvPr/>
        </p:nvSpPr>
        <p:spPr>
          <a:xfrm>
            <a:off x="10598852" y="5739863"/>
            <a:ext cx="1140176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Shell</a:t>
            </a: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21ECEED1-AB78-41AF-B7D7-B1B346B476D8}"/>
              </a:ext>
            </a:extLst>
          </p:cNvPr>
          <p:cNvSpPr/>
          <p:nvPr/>
        </p:nvSpPr>
        <p:spPr>
          <a:xfrm>
            <a:off x="9972320" y="6268500"/>
            <a:ext cx="1140176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err="1">
                <a:solidFill>
                  <a:prstClr val="white"/>
                </a:solidFill>
              </a:rPr>
              <a:t>etc</a:t>
            </a:r>
            <a:endParaRPr lang="en-AU" dirty="0">
              <a:solidFill>
                <a:prstClr val="white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21ECEED1-AB78-41AF-B7D7-B1B346B476D8}"/>
              </a:ext>
            </a:extLst>
          </p:cNvPr>
          <p:cNvSpPr/>
          <p:nvPr/>
        </p:nvSpPr>
        <p:spPr>
          <a:xfrm>
            <a:off x="6274127" y="6247252"/>
            <a:ext cx="1140176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CHS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1C9C6855-58A4-447C-949C-C1F62BB2AFF1}"/>
              </a:ext>
            </a:extLst>
          </p:cNvPr>
          <p:cNvSpPr/>
          <p:nvPr/>
        </p:nvSpPr>
        <p:spPr>
          <a:xfrm>
            <a:off x="698498" y="5705758"/>
            <a:ext cx="1255348" cy="52863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prstClr val="white"/>
                </a:solidFill>
              </a:rPr>
              <a:t>NOAA-IOCM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82881" y="3489680"/>
            <a:ext cx="4510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prstClr val="black"/>
                </a:solidFill>
              </a:rPr>
              <a:t>Example of specifications for various purposes</a:t>
            </a:r>
          </a:p>
        </p:txBody>
      </p:sp>
    </p:spTree>
    <p:extLst>
      <p:ext uri="{BB962C8B-B14F-4D97-AF65-F5344CB8AC3E}">
        <p14:creationId xmlns:p14="http://schemas.microsoft.com/office/powerpoint/2010/main" val="1537383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How is this guideline different from others?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Include material and links specific and relevant to Australia seabed mapping needs</a:t>
            </a:r>
          </a:p>
          <a:p>
            <a:r>
              <a:rPr lang="en-AU" dirty="0"/>
              <a:t>Addresses requirements that should be a minimum to ANY seabed mapping survey.</a:t>
            </a:r>
          </a:p>
          <a:p>
            <a:r>
              <a:rPr lang="en-AU" dirty="0"/>
              <a:t>Other guidelines or standards are purpose-specific and should build on this National guideline</a:t>
            </a:r>
          </a:p>
        </p:txBody>
      </p:sp>
    </p:spTree>
    <p:extLst>
      <p:ext uri="{BB962C8B-B14F-4D97-AF65-F5344CB8AC3E}">
        <p14:creationId xmlns:p14="http://schemas.microsoft.com/office/powerpoint/2010/main" val="21735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25217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4" r="14168" b="7039"/>
          <a:stretch/>
        </p:blipFill>
        <p:spPr bwMode="auto">
          <a:xfrm>
            <a:off x="729615" y="1325217"/>
            <a:ext cx="3993859" cy="5532783"/>
          </a:xfrm>
          <a:prstGeom prst="rect">
            <a:avLst/>
          </a:prstGeom>
          <a:noFill/>
          <a:ln>
            <a:solidFill>
              <a:srgbClr val="0033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4926" y="1657351"/>
            <a:ext cx="6629400" cy="5211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2000" b="1" dirty="0">
                <a:solidFill>
                  <a:prstClr val="black"/>
                </a:solidFill>
                <a:latin typeface="Arial" charset="0"/>
              </a:rPr>
              <a:t>The Guideline</a:t>
            </a:r>
            <a:endParaRPr lang="en-AU" altLang="x-none" sz="2000" b="1" dirty="0">
              <a:solidFill>
                <a:prstClr val="black"/>
              </a:solidFill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altLang="x-none" sz="2000" b="1" dirty="0">
              <a:solidFill>
                <a:prstClr val="black"/>
              </a:solidFill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x-none" altLang="x-none" sz="2000" dirty="0">
                <a:solidFill>
                  <a:prstClr val="black"/>
                </a:solidFill>
                <a:latin typeface="Arial" charset="0"/>
              </a:rPr>
              <a:t>The guideline will:</a:t>
            </a:r>
            <a:endParaRPr lang="en-AU" altLang="x-none" sz="2000" dirty="0">
              <a:solidFill>
                <a:prstClr val="black"/>
              </a:solidFill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altLang="x-none" sz="2000" dirty="0">
              <a:solidFill>
                <a:prstClr val="black"/>
              </a:solidFill>
              <a:latin typeface="Arial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</a:pPr>
            <a:r>
              <a:rPr lang="x-none" altLang="x-none" dirty="0">
                <a:solidFill>
                  <a:prstClr val="black"/>
                </a:solidFill>
                <a:latin typeface="Arial" charset="0"/>
              </a:rPr>
              <a:t>not be too prescriptive nor too loose to encourage agencies and businesses to meet national standards and facilitate data exchange.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</a:pPr>
            <a:r>
              <a:rPr lang="x-none" altLang="x-none" dirty="0">
                <a:solidFill>
                  <a:prstClr val="black"/>
                </a:solidFill>
                <a:latin typeface="Arial" charset="0"/>
              </a:rPr>
              <a:t>focus on acquisition, i.e. from the planning phase to data submission “off the ship”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</a:pPr>
            <a:r>
              <a:rPr lang="x-none" altLang="x-none" dirty="0">
                <a:solidFill>
                  <a:prstClr val="black"/>
                </a:solidFill>
                <a:latin typeface="Arial" charset="0"/>
              </a:rPr>
              <a:t>provide guidelines on all 3 types of MBES data (depth, backscatter and water column backscatter). For backscatter and water column backscatter, international guidelines will be adopted.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</a:pPr>
            <a:r>
              <a:rPr lang="x-none" altLang="x-none" dirty="0">
                <a:solidFill>
                  <a:prstClr val="black"/>
                </a:solidFill>
                <a:latin typeface="Arial" charset="0"/>
              </a:rPr>
              <a:t>include a glossary of terms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ts val="400"/>
              </a:spcAft>
              <a:buFont typeface="Arial" charset="0"/>
              <a:buChar char="•"/>
            </a:pPr>
            <a:r>
              <a:rPr lang="x-none" altLang="x-none" dirty="0">
                <a:solidFill>
                  <a:prstClr val="black"/>
                </a:solidFill>
                <a:latin typeface="Arial" charset="0"/>
              </a:rPr>
              <a:t>refer to a variety of survey planning and other tools that should ideally be available in a common portal. </a:t>
            </a:r>
          </a:p>
          <a:p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56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677" y="372941"/>
            <a:ext cx="10515600" cy="721213"/>
          </a:xfrm>
        </p:spPr>
        <p:txBody>
          <a:bodyPr/>
          <a:lstStyle/>
          <a:p>
            <a:r>
              <a:rPr lang="en-AU" dirty="0"/>
              <a:t>General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046" y="1141047"/>
            <a:ext cx="5593862" cy="5028101"/>
          </a:xfrm>
        </p:spPr>
        <p:txBody>
          <a:bodyPr>
            <a:noAutofit/>
          </a:bodyPr>
          <a:lstStyle/>
          <a:p>
            <a:pPr marL="0" indent="0" hangingPunc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US" sz="1600" b="1" dirty="0">
                <a:solidFill>
                  <a:srgbClr val="00ACCD"/>
                </a:solidFill>
                <a:latin typeface="Times New Roman"/>
                <a:ea typeface="Times New Roman"/>
              </a:rPr>
              <a:t>1</a:t>
            </a:r>
            <a:r>
              <a:rPr lang="en-AU" sz="1400" dirty="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sz="1600" b="1" dirty="0">
                <a:solidFill>
                  <a:srgbClr val="00ACCD"/>
                </a:solidFill>
                <a:latin typeface="Times New Roman"/>
                <a:ea typeface="Times New Roman"/>
              </a:rPr>
              <a:t>Introduction	</a:t>
            </a:r>
            <a:endParaRPr lang="en-AU" sz="1600" b="1" dirty="0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1.1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Scope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1.2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Related Standards and Publications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	Glossary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US" sz="1600" b="1" dirty="0">
                <a:solidFill>
                  <a:srgbClr val="00ACCD"/>
                </a:solidFill>
                <a:latin typeface="Times New Roman"/>
                <a:ea typeface="Times New Roman"/>
              </a:rPr>
              <a:t>2</a:t>
            </a:r>
            <a:r>
              <a:rPr lang="en-AU" sz="1400" dirty="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sz="1600" b="1" dirty="0">
                <a:solidFill>
                  <a:srgbClr val="00ACCD"/>
                </a:solidFill>
                <a:latin typeface="Times New Roman"/>
                <a:ea typeface="Times New Roman"/>
              </a:rPr>
              <a:t>Pre-Survey Planning	</a:t>
            </a:r>
            <a:endParaRPr lang="en-AU" sz="1600" b="1" dirty="0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2.1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Survey register and National coverage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2.2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Liaison with Local Authorities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2.3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Seabed mapping objectives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2.4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Project instructions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2.5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Field Survey Instructions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2.6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Seabed samples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2.7</a:t>
            </a:r>
            <a:r>
              <a:rPr lang="en-AU" sz="1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</a:rPr>
              <a:t>Submission of Data	</a:t>
            </a:r>
            <a:endParaRPr lang="en-A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AU" sz="1600" b="1" dirty="0">
                <a:solidFill>
                  <a:srgbClr val="00ACCD"/>
                </a:solidFill>
                <a:latin typeface="Times New Roman"/>
                <a:ea typeface="Times New Roman"/>
              </a:rPr>
              <a:t>	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64908" y="539261"/>
            <a:ext cx="10515600" cy="564551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hangingPunct="0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en-US" b="1">
                <a:solidFill>
                  <a:srgbClr val="00ACCD"/>
                </a:solidFill>
                <a:latin typeface="Times New Roman"/>
                <a:ea typeface="Times New Roman"/>
              </a:rPr>
              <a:t>3</a:t>
            </a:r>
            <a:r>
              <a:rPr lang="en-AU" sz="240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b="1">
                <a:solidFill>
                  <a:srgbClr val="00ACCD"/>
                </a:solidFill>
                <a:latin typeface="Times New Roman"/>
                <a:ea typeface="Times New Roman"/>
              </a:rPr>
              <a:t>Mobilisation and Calibration	</a:t>
            </a:r>
            <a:endParaRPr lang="en-AU" b="1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3.1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Systematic Errors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3.2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Mobilisation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3.3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Horizontal Positioning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3.5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Vertical positioning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3.6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Tidal Station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3.7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Patch Test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3.8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Seabed Backscatter Calibration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3.9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Water Column Backscatter Calibration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3.10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Built-in Systems test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3.11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Final acceptance test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en-US" b="1">
                <a:solidFill>
                  <a:srgbClr val="00ACCD"/>
                </a:solidFill>
                <a:latin typeface="Times New Roman"/>
                <a:ea typeface="Times New Roman"/>
              </a:rPr>
              <a:t>4</a:t>
            </a:r>
            <a:r>
              <a:rPr lang="en-AU" sz="240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b="1">
                <a:solidFill>
                  <a:srgbClr val="00ACCD"/>
                </a:solidFill>
                <a:latin typeface="Times New Roman"/>
                <a:ea typeface="Times New Roman"/>
              </a:rPr>
              <a:t>Acquisition	</a:t>
            </a:r>
            <a:endParaRPr lang="en-AU" b="1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4.1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Survey Plan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4.2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Seabed and Water Column Backscatter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4.3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Ancillary Systems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4.4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Raw datasets	</a:t>
            </a:r>
            <a:endParaRPr lang="en-AU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buFont typeface="Arial" panose="020B0604020202020204" pitchFamily="34" charset="0"/>
              <a:buNone/>
            </a:pP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4.5</a:t>
            </a:r>
            <a:r>
              <a:rPr lang="en-AU" sz="240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>
                <a:solidFill>
                  <a:srgbClr val="000000"/>
                </a:solidFill>
                <a:latin typeface="Times New Roman"/>
                <a:ea typeface="Times New Roman"/>
              </a:rPr>
              <a:t>Monitoring and QA/QC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188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9508"/>
            <a:ext cx="10515600" cy="5817455"/>
          </a:xfrm>
        </p:spPr>
        <p:txBody>
          <a:bodyPr>
            <a:normAutofit fontScale="62500" lnSpcReduction="20000"/>
          </a:bodyPr>
          <a:lstStyle/>
          <a:p>
            <a:pPr marL="0" indent="0" hangingPunc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5</a:t>
            </a:r>
            <a:r>
              <a:rPr lang="en-AU" sz="2400" dirty="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Reports	</a:t>
            </a:r>
            <a:endParaRPr lang="en-AU" b="1" dirty="0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5.1</a:t>
            </a:r>
            <a:r>
              <a:rPr lang="en-AU" sz="2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Pre-planning Report or Survey Register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5.2</a:t>
            </a:r>
            <a:r>
              <a:rPr lang="en-AU" sz="2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Calibration Report and Records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5.3</a:t>
            </a:r>
            <a:r>
              <a:rPr lang="en-AU" sz="2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Report and Records of survey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6</a:t>
            </a:r>
            <a:r>
              <a:rPr lang="en-AU" sz="2400" dirty="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Standards	</a:t>
            </a:r>
            <a:endParaRPr lang="en-AU" b="1" dirty="0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7</a:t>
            </a:r>
            <a:r>
              <a:rPr lang="en-AU" sz="2400" dirty="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Processing and Rendering of Data	</a:t>
            </a:r>
            <a:endParaRPr lang="en-AU" b="1" dirty="0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7.1</a:t>
            </a:r>
            <a:r>
              <a:rPr lang="en-AU" sz="2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Data Processing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7.2</a:t>
            </a:r>
            <a:r>
              <a:rPr lang="en-AU" sz="2400" dirty="0">
                <a:solidFill>
                  <a:srgbClr val="000000"/>
                </a:solidFill>
                <a:ea typeface="Times New Roman"/>
                <a:cs typeface="Times New Roman"/>
              </a:rPr>
              <a:t>	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Data Rendering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Bef>
                <a:spcPts val="900"/>
              </a:spcBef>
              <a:spcAft>
                <a:spcPts val="900"/>
              </a:spcAft>
              <a:buNone/>
            </a:pP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8</a:t>
            </a:r>
            <a:r>
              <a:rPr lang="en-AU" sz="2400" dirty="0">
                <a:solidFill>
                  <a:srgbClr val="00ACCD"/>
                </a:solidFill>
                <a:ea typeface="Times New Roman"/>
                <a:cs typeface="Times New Roman"/>
              </a:rPr>
              <a:t>	</a:t>
            </a:r>
            <a:r>
              <a:rPr lang="en-US" b="1" dirty="0">
                <a:solidFill>
                  <a:srgbClr val="00ACCD"/>
                </a:solidFill>
                <a:latin typeface="Times New Roman"/>
                <a:ea typeface="Times New Roman"/>
              </a:rPr>
              <a:t>Appendices	</a:t>
            </a:r>
            <a:endParaRPr lang="en-AU" b="1" dirty="0">
              <a:solidFill>
                <a:srgbClr val="00ACCD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Appendix A – Survey register metadata	</a:t>
            </a: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Appendix B – List of Authorities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Appendix C – Guideline on Timelines for Actions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Appendix D – Horizontal positioning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AU" dirty="0">
                <a:solidFill>
                  <a:srgbClr val="000000"/>
                </a:solidFill>
                <a:latin typeface="Times New Roman"/>
                <a:ea typeface="Times New Roman"/>
              </a:rPr>
              <a:t>Appendix E – Tide gauge calibration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Appendix F – Total Propagated Uncertainties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 hangingPunct="0"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Appendix G – Patch Test method	</a:t>
            </a:r>
            <a:endParaRPr lang="en-A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en-AU" b="1" dirty="0">
                <a:solidFill>
                  <a:srgbClr val="00ACCD"/>
                </a:solidFill>
                <a:latin typeface="Times New Roman"/>
                <a:ea typeface="Times New Roman"/>
              </a:rPr>
              <a:t>9	References</a:t>
            </a: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148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Activity Part 1 – Specification agreement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19723" y="1438032"/>
            <a:ext cx="10410092" cy="577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24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019DDB-805E-4D75-B6AE-0F598FB9B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Activity Part 2 – Guideline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E307943-9C83-47A6-B41B-FB291D057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67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FDDCD9A-2D19-41E2-8E16-E9710F9FC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Activity Part 3 – </a:t>
            </a:r>
            <a:r>
              <a:rPr lang="en-AU"/>
              <a:t>Remaining </a:t>
            </a:r>
            <a:r>
              <a:rPr lang="en-AU" smtClean="0"/>
              <a:t>sticking </a:t>
            </a:r>
            <a:r>
              <a:rPr lang="en-AU" dirty="0"/>
              <a:t>points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E334701-054B-49F1-B17C-705C9C77A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282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2355</TotalTime>
  <Words>352</Words>
  <Application>Microsoft Office PowerPoint</Application>
  <PresentationFormat>Custom</PresentationFormat>
  <Paragraphs>124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Collect once, use many times </vt:lpstr>
      <vt:lpstr>Where does it fit amongst the many existing ones?</vt:lpstr>
      <vt:lpstr>How is this guideline different from others?</vt:lpstr>
      <vt:lpstr>PowerPoint Presentation</vt:lpstr>
      <vt:lpstr>General Content</vt:lpstr>
      <vt:lpstr>PowerPoint Presentation</vt:lpstr>
      <vt:lpstr>Activity Part 1 – Specification agreement</vt:lpstr>
      <vt:lpstr>Activity Part 2 – Guideline review</vt:lpstr>
      <vt:lpstr>Activity Part 3 – Remaining sticking points </vt:lpstr>
      <vt:lpstr>Where to next? Guideline</vt:lpstr>
      <vt:lpstr>Where to next? Other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Guideline</dc:title>
  <dc:creator>Kim Picard</dc:creator>
  <cp:lastModifiedBy>Steph McLennan</cp:lastModifiedBy>
  <cp:revision>30</cp:revision>
  <dcterms:created xsi:type="dcterms:W3CDTF">2017-10-16T04:28:04Z</dcterms:created>
  <dcterms:modified xsi:type="dcterms:W3CDTF">2017-11-06T01:38:06Z</dcterms:modified>
</cp:coreProperties>
</file>